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3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0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92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96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0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3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4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5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4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5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32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5926-3723-1937-40BA-3A63623ED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68" y="769076"/>
            <a:ext cx="4083728" cy="2817438"/>
          </a:xfrm>
        </p:spPr>
        <p:txBody>
          <a:bodyPr>
            <a:normAutofit fontScale="90000"/>
          </a:bodyPr>
          <a:lstStyle/>
          <a:p>
            <a:pPr algn="l"/>
            <a:r>
              <a:rPr lang="pt-BR" sz="5400" b="1" dirty="0"/>
              <a:t>IoT/B/S/H Device controller</a:t>
            </a:r>
            <a:endParaRPr lang="LID4096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881AC-4983-3450-0DAD-692AA635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004" y="3780973"/>
            <a:ext cx="3037643" cy="1775291"/>
          </a:xfrm>
        </p:spPr>
        <p:txBody>
          <a:bodyPr>
            <a:normAutofit/>
          </a:bodyPr>
          <a:lstStyle/>
          <a:p>
            <a:pPr algn="l"/>
            <a:r>
              <a:rPr lang="en-US" sz="1600" dirty="0" err="1"/>
              <a:t>Teodor</a:t>
            </a:r>
            <a:r>
              <a:rPr lang="en-US" sz="1600" dirty="0"/>
              <a:t> </a:t>
            </a:r>
            <a:r>
              <a:rPr lang="sk-SK" sz="1600" dirty="0" err="1"/>
              <a:t>Barča</a:t>
            </a:r>
            <a:endParaRPr lang="sk-SK" sz="1600" dirty="0"/>
          </a:p>
          <a:p>
            <a:pPr algn="l"/>
            <a:r>
              <a:rPr lang="sk-SK" sz="1600" dirty="0"/>
              <a:t>Michal </a:t>
            </a:r>
            <a:r>
              <a:rPr lang="sk-SK" sz="1600" dirty="0" err="1"/>
              <a:t>Petričko</a:t>
            </a:r>
            <a:endParaRPr lang="en-US" sz="1600" dirty="0"/>
          </a:p>
          <a:p>
            <a:pPr algn="l"/>
            <a:r>
              <a:rPr lang="en-US" sz="1600" dirty="0"/>
              <a:t>Richard </a:t>
            </a:r>
            <a:r>
              <a:rPr lang="sk-SK" sz="1600" dirty="0"/>
              <a:t>Palocsányi</a:t>
            </a:r>
            <a:endParaRPr lang="LID4096" sz="1600" dirty="0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10467AD0-D021-E994-B943-64EF04F6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13471" b="1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513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2"/>
            <a:ext cx="8610600" cy="1634375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Future Directions for B/S/H Device Controller</a:t>
            </a:r>
            <a:endParaRPr lang="LID4096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02933"/>
            <a:ext cx="10820400" cy="402412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Comprehensive mobile app for IoT device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Advanced tools and functions for device control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Enhanced connectivity and interaction between IoT devices</a:t>
            </a:r>
          </a:p>
        </p:txBody>
      </p:sp>
    </p:spTree>
    <p:extLst>
      <p:ext uri="{BB962C8B-B14F-4D97-AF65-F5344CB8AC3E}">
        <p14:creationId xmlns:p14="http://schemas.microsoft.com/office/powerpoint/2010/main" val="258901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0052D-FB97-A05B-5FB6-0F9B76A10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B0FA3E-50CF-6350-0977-A6B9378E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1013888"/>
            <a:ext cx="4534477" cy="39552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2847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Project Goals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Create visually appealing transitions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Implement sensor-based controls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Develop an easy-to-use app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Ensure compatibility with various IoT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Enable seamless connections between devices</a:t>
            </a:r>
          </a:p>
          <a:p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294066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Key Components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Basic script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Mobile app using Python and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Tkinter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Server emulation for LED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Potential for integration with physical LED devices</a:t>
            </a:r>
          </a:p>
        </p:txBody>
      </p:sp>
    </p:spTree>
    <p:extLst>
      <p:ext uri="{BB962C8B-B14F-4D97-AF65-F5344CB8AC3E}">
        <p14:creationId xmlns:p14="http://schemas.microsoft.com/office/powerpoint/2010/main" val="340166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66FA06-1998-4375-BBC8-9E3DF1E9D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4AB7EB-854A-4456-8CD1-D19F0236E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23837"/>
            <a:ext cx="9448800" cy="1416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000" b="1" i="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App Showcase</a:t>
            </a:r>
            <a:endParaRPr lang="en-US" sz="8000" b="1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614ED61E-EA55-41C0-8B7B-D6D33927D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40C537D9-DC23-26EC-534F-A2791CAB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88" y="1120014"/>
            <a:ext cx="941375" cy="2080386"/>
          </a:xfrm>
          <a:prstGeom prst="rect">
            <a:avLst/>
          </a:prstGeom>
        </p:spPr>
      </p:pic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5814B259-8723-491D-9EF7-3BDC7C782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6694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1B97616-8BAD-2E10-F9EC-B902316C4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28" y="1112747"/>
            <a:ext cx="978561" cy="2138934"/>
          </a:xfrm>
          <a:prstGeom prst="rect">
            <a:avLst/>
          </a:prstGeom>
        </p:spPr>
      </p:pic>
      <p:sp>
        <p:nvSpPr>
          <p:cNvPr id="40" name="Rounded Rectangle 19">
            <a:extLst>
              <a:ext uri="{FF2B5EF4-FFF2-40B4-BE49-F238E27FC236}">
                <a16:creationId xmlns:a16="http://schemas.microsoft.com/office/drawing/2014/main" id="{00E4DDEE-0AEC-4C80-AD22-FDB5F5605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289" y="942975"/>
            <a:ext cx="2935111" cy="2468880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C306BB-1F31-2A6E-413C-BE8FBC40A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3" y="1105294"/>
            <a:ext cx="1006927" cy="21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B599-1F96-F793-C6E1-F06702E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0" dirty="0">
                <a:solidFill>
                  <a:srgbClr val="D1D5DB"/>
                </a:solidFill>
                <a:effectLst/>
                <a:latin typeface="Söhne"/>
              </a:rPr>
              <a:t>Development Process</a:t>
            </a:r>
            <a:endParaRPr lang="LID4096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A476-D886-5691-097B-3C29E11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Utilize STM32Cube IDE and example bridge program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Rewrite driver for compatibility with target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Implement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FastAPI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 and Python for bridge and control aspects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Develop mobile app using Python and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Söhne"/>
              </a:rPr>
              <a:t>Kivy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Enable device addition, control, transitions, and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92213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0" dirty="0">
                <a:solidFill>
                  <a:srgbClr val="D1D5DB"/>
                </a:solidFill>
                <a:effectLst/>
                <a:latin typeface="Söhne"/>
              </a:rPr>
              <a:t>Challenges Faced</a:t>
            </a:r>
            <a:endParaRPr lang="LID4096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Difficulties with driver development and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Partial success in achieving communication between driver and LED Extension 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Creation of simple light animations</a:t>
            </a:r>
          </a:p>
          <a:p>
            <a:pPr lvl="1"/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9843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3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387CAEF2-F22C-4F37-B4E4-C70558C0B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b="1" i="0" dirty="0">
                <a:effectLst/>
              </a:rPr>
              <a:t>Hardware Integration</a:t>
            </a:r>
            <a:endParaRPr lang="en-US" sz="6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0E1DB9-2B6C-04CE-7B5C-84583BFE8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3265" b="2"/>
          <a:stretch/>
        </p:blipFill>
        <p:spPr>
          <a:xfrm>
            <a:off x="20" y="10"/>
            <a:ext cx="4654275" cy="42062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D767986-27A3-7C9B-E891-17F0CCD8E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7"/>
          <a:stretch/>
        </p:blipFill>
        <p:spPr>
          <a:xfrm>
            <a:off x="20" y="4206240"/>
            <a:ext cx="464958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i="0" dirty="0">
                <a:solidFill>
                  <a:srgbClr val="D1D5DB"/>
                </a:solidFill>
                <a:effectLst/>
                <a:latin typeface="Söhne"/>
              </a:rPr>
              <a:t>Proud Accomplishments</a:t>
            </a:r>
            <a:endParaRPr lang="LID4096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Successful driver-to-LED Extension Board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Learning from the challenges of driver development</a:t>
            </a:r>
          </a:p>
        </p:txBody>
      </p:sp>
    </p:spTree>
    <p:extLst>
      <p:ext uri="{BB962C8B-B14F-4D97-AF65-F5344CB8AC3E}">
        <p14:creationId xmlns:p14="http://schemas.microsoft.com/office/powerpoint/2010/main" val="369674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DC72-0D16-AC59-1258-330574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solidFill>
                  <a:srgbClr val="D1D5DB"/>
                </a:solidFill>
                <a:effectLst/>
                <a:latin typeface="Söhne"/>
              </a:rPr>
              <a:t>Lessons Learned</a:t>
            </a:r>
            <a:endParaRPr lang="LID4096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CA91-EC84-5CC5-3693-2784A487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Understanding the complexity of driver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Gaining valuable experience for future projects</a:t>
            </a:r>
          </a:p>
        </p:txBody>
      </p:sp>
    </p:spTree>
    <p:extLst>
      <p:ext uri="{BB962C8B-B14F-4D97-AF65-F5344CB8AC3E}">
        <p14:creationId xmlns:p14="http://schemas.microsoft.com/office/powerpoint/2010/main" val="395947903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21</TotalTime>
  <Words>196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Söhne</vt:lpstr>
      <vt:lpstr>Vapor Trail</vt:lpstr>
      <vt:lpstr>IoT/B/S/H Device controller</vt:lpstr>
      <vt:lpstr>Project Goals</vt:lpstr>
      <vt:lpstr>Key Components</vt:lpstr>
      <vt:lpstr>App Showcase</vt:lpstr>
      <vt:lpstr>Development Process</vt:lpstr>
      <vt:lpstr>Challenges Faced</vt:lpstr>
      <vt:lpstr>Hardware Integration</vt:lpstr>
      <vt:lpstr>Proud Accomplishments</vt:lpstr>
      <vt:lpstr>Lessons Learned</vt:lpstr>
      <vt:lpstr>Future Directions for B/S/H Device Controller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IoT/B/S/H Device controller</dc:title>
  <dc:creator>Ladislav Palocsányi</dc:creator>
  <cp:lastModifiedBy>Ladislav Palocsányi</cp:lastModifiedBy>
  <cp:revision>2</cp:revision>
  <dcterms:created xsi:type="dcterms:W3CDTF">2023-04-02T08:36:49Z</dcterms:created>
  <dcterms:modified xsi:type="dcterms:W3CDTF">2023-04-02T08:58:36Z</dcterms:modified>
</cp:coreProperties>
</file>